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BD0-3C0F-B14E-B203-5260BD75F429}" type="datetimeFigureOut">
              <a:rPr kumimoji="1" lang="zh-CN" altLang="en-US" smtClean="0"/>
              <a:pPr/>
              <a:t>2017/8/17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F39B-1A59-8743-B768-7B692A55634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532555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BD0-3C0F-B14E-B203-5260BD75F429}" type="datetimeFigureOut">
              <a:rPr kumimoji="1" lang="zh-CN" altLang="en-US" smtClean="0"/>
              <a:pPr/>
              <a:t>2017/8/17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F39B-1A59-8743-B768-7B692A55634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275768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BD0-3C0F-B14E-B203-5260BD75F429}" type="datetimeFigureOut">
              <a:rPr kumimoji="1" lang="zh-CN" altLang="en-US" smtClean="0"/>
              <a:pPr/>
              <a:t>2017/8/17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F39B-1A59-8743-B768-7B692A55634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277380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BD0-3C0F-B14E-B203-5260BD75F429}" type="datetimeFigureOut">
              <a:rPr kumimoji="1" lang="zh-CN" altLang="en-US" smtClean="0"/>
              <a:pPr/>
              <a:t>2017/8/17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F39B-1A59-8743-B768-7B692A55634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4060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BD0-3C0F-B14E-B203-5260BD75F429}" type="datetimeFigureOut">
              <a:rPr kumimoji="1" lang="zh-CN" altLang="en-US" smtClean="0"/>
              <a:pPr/>
              <a:t>2017/8/17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F39B-1A59-8743-B768-7B692A55634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8931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BD0-3C0F-B14E-B203-5260BD75F429}" type="datetimeFigureOut">
              <a:rPr kumimoji="1" lang="zh-CN" altLang="en-US" smtClean="0"/>
              <a:pPr/>
              <a:t>2017/8/17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F39B-1A59-8743-B768-7B692A55634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5208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BD0-3C0F-B14E-B203-5260BD75F429}" type="datetimeFigureOut">
              <a:rPr kumimoji="1" lang="zh-CN" altLang="en-US" smtClean="0"/>
              <a:pPr/>
              <a:t>2017/8/17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F39B-1A59-8743-B768-7B692A55634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115609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BD0-3C0F-B14E-B203-5260BD75F429}" type="datetimeFigureOut">
              <a:rPr kumimoji="1" lang="zh-CN" altLang="en-US" smtClean="0"/>
              <a:pPr/>
              <a:t>2017/8/17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F39B-1A59-8743-B768-7B692A55634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450845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BD0-3C0F-B14E-B203-5260BD75F429}" type="datetimeFigureOut">
              <a:rPr kumimoji="1" lang="zh-CN" altLang="en-US" smtClean="0"/>
              <a:pPr/>
              <a:t>2017/8/17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F39B-1A59-8743-B768-7B692A55634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71707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BD0-3C0F-B14E-B203-5260BD75F429}" type="datetimeFigureOut">
              <a:rPr kumimoji="1" lang="zh-CN" altLang="en-US" smtClean="0"/>
              <a:pPr/>
              <a:t>2017/8/17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F39B-1A59-8743-B768-7B692A55634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67198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BD0-3C0F-B14E-B203-5260BD75F429}" type="datetimeFigureOut">
              <a:rPr kumimoji="1" lang="zh-CN" altLang="en-US" smtClean="0"/>
              <a:pPr/>
              <a:t>2017/8/17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F39B-1A59-8743-B768-7B692A55634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7476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3BBD0-3C0F-B14E-B203-5260BD75F429}" type="datetimeFigureOut">
              <a:rPr kumimoji="1" lang="zh-CN" altLang="en-US" smtClean="0"/>
              <a:pPr/>
              <a:t>2017/8/17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8F39B-1A59-8743-B768-7B692A55634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694855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封面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815861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内页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20445" y="1850954"/>
            <a:ext cx="6400800" cy="1752600"/>
          </a:xfrm>
        </p:spPr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472015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内页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20445" y="1850954"/>
            <a:ext cx="6400800" cy="1752600"/>
          </a:xfrm>
        </p:spPr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9508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封底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64790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全屏显示(4:3)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幻灯片 1</vt:lpstr>
      <vt:lpstr>幻灯片 2</vt:lpstr>
      <vt:lpstr>幻灯片 3</vt:lpstr>
      <vt:lpstr>幻灯片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Davidwang wang</dc:creator>
  <cp:lastModifiedBy>wangzhan</cp:lastModifiedBy>
  <cp:revision>5</cp:revision>
  <dcterms:created xsi:type="dcterms:W3CDTF">2017-08-17T01:19:27Z</dcterms:created>
  <dcterms:modified xsi:type="dcterms:W3CDTF">2017-08-17T01:44:40Z</dcterms:modified>
</cp:coreProperties>
</file>