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3255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576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7738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4060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93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208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1560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084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7170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19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7476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48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封面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1586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内页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0445" y="1850954"/>
            <a:ext cx="6400800" cy="1752600"/>
          </a:xfrm>
        </p:spPr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201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内页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0445" y="1850954"/>
            <a:ext cx="6400800" cy="1752600"/>
          </a:xfrm>
        </p:spPr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950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封底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479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Davidwang wang</dc:creator>
  <cp:lastModifiedBy>wangzhan</cp:lastModifiedBy>
  <cp:revision>5</cp:revision>
  <dcterms:created xsi:type="dcterms:W3CDTF">2017-08-17T01:19:27Z</dcterms:created>
  <dcterms:modified xsi:type="dcterms:W3CDTF">2017-08-17T01:44:40Z</dcterms:modified>
</cp:coreProperties>
</file>